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70" r:id="rId9"/>
    <p:sldId id="262" r:id="rId10"/>
    <p:sldId id="263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87B-626F-40E3-801E-1DBE64E537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BAFB-6058-48F1-8AB4-695198154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83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87B-626F-40E3-801E-1DBE64E537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BAFB-6058-48F1-8AB4-695198154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20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87B-626F-40E3-801E-1DBE64E537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BAFB-6058-48F1-8AB4-695198154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5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87B-626F-40E3-801E-1DBE64E537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BAFB-6058-48F1-8AB4-695198154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5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87B-626F-40E3-801E-1DBE64E537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BAFB-6058-48F1-8AB4-695198154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4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87B-626F-40E3-801E-1DBE64E537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BAFB-6058-48F1-8AB4-695198154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08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87B-626F-40E3-801E-1DBE64E537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BAFB-6058-48F1-8AB4-695198154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5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87B-626F-40E3-801E-1DBE64E537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BAFB-6058-48F1-8AB4-695198154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6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87B-626F-40E3-801E-1DBE64E537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BAFB-6058-48F1-8AB4-695198154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87B-626F-40E3-801E-1DBE64E537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BAFB-6058-48F1-8AB4-695198154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9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187B-626F-40E3-801E-1DBE64E537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4BAFB-6058-48F1-8AB4-695198154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E187B-626F-40E3-801E-1DBE64E537B1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4BAFB-6058-48F1-8AB4-6951981544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25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discurso</a:t>
            </a:r>
            <a:r>
              <a:rPr lang="en-US" dirty="0" smtClean="0"/>
              <a:t> </a:t>
            </a:r>
            <a:r>
              <a:rPr lang="en-US" dirty="0" err="1" smtClean="0"/>
              <a:t>demonstrativo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Usen</a:t>
            </a:r>
            <a:r>
              <a:rPr lang="en-US" dirty="0" smtClean="0"/>
              <a:t> </a:t>
            </a:r>
            <a:r>
              <a:rPr lang="en-US" dirty="0" err="1" smtClean="0"/>
              <a:t>mandatos</a:t>
            </a:r>
            <a:r>
              <a:rPr lang="en-US" dirty="0" smtClean="0"/>
              <a:t> </a:t>
            </a:r>
            <a:r>
              <a:rPr lang="en-US" dirty="0" err="1" smtClean="0"/>
              <a:t>hacer</a:t>
            </a:r>
            <a:r>
              <a:rPr lang="en-US" dirty="0" smtClean="0"/>
              <a:t> un </a:t>
            </a:r>
            <a:r>
              <a:rPr lang="en-US" dirty="0" err="1" smtClean="0"/>
              <a:t>discurso</a:t>
            </a:r>
            <a:r>
              <a:rPr lang="en-US" dirty="0"/>
              <a:t> </a:t>
            </a:r>
            <a:r>
              <a:rPr lang="en-US" dirty="0" err="1" smtClean="0"/>
              <a:t>demonstrativo</a:t>
            </a:r>
            <a:r>
              <a:rPr lang="en-US" dirty="0" smtClean="0"/>
              <a:t> en </a:t>
            </a:r>
            <a:r>
              <a:rPr lang="en-US" dirty="0" err="1" smtClean="0"/>
              <a:t>espanol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8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  <a:latin typeface="Impact" pitchFamily="34" charset="0"/>
              </a:rPr>
              <a:t>4.    </a:t>
            </a:r>
            <a:r>
              <a:rPr lang="en-US" dirty="0" smtClean="0">
                <a:solidFill>
                  <a:srgbClr val="0070C0"/>
                </a:solidFill>
                <a:latin typeface="Impact" pitchFamily="34" charset="0"/>
              </a:rPr>
              <a:t> HAZ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Una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conclusion o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frase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terminar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el </a:t>
            </a:r>
            <a:r>
              <a:rPr lang="en-US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discurso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(this can be a command)</a:t>
            </a:r>
          </a:p>
        </p:txBody>
      </p:sp>
    </p:spTree>
    <p:extLst>
      <p:ext uri="{BB962C8B-B14F-4D97-AF65-F5344CB8AC3E}">
        <p14:creationId xmlns:p14="http://schemas.microsoft.com/office/powerpoint/2010/main" val="3256153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Miren</a:t>
            </a:r>
            <a:r>
              <a:rPr lang="en-US" b="1" dirty="0" smtClean="0"/>
              <a:t> </a:t>
            </a:r>
            <a:r>
              <a:rPr lang="en-US" b="1" dirty="0" err="1" smtClean="0"/>
              <a:t>ustedes</a:t>
            </a:r>
            <a:r>
              <a:rPr lang="en-US" b="1" dirty="0" smtClean="0"/>
              <a:t> el </a:t>
            </a:r>
            <a:r>
              <a:rPr lang="en-US" b="1" dirty="0" err="1" smtClean="0"/>
              <a:t>ejemplo</a:t>
            </a:r>
            <a:r>
              <a:rPr lang="en-US" b="1" dirty="0" smtClean="0"/>
              <a:t> de un </a:t>
            </a:r>
            <a:r>
              <a:rPr lang="en-US" b="1" dirty="0" err="1" smtClean="0"/>
              <a:t>discurso</a:t>
            </a:r>
            <a:r>
              <a:rPr lang="en-US" b="1" dirty="0" smtClean="0"/>
              <a:t> </a:t>
            </a:r>
            <a:r>
              <a:rPr lang="en-US" b="1" dirty="0" err="1" smtClean="0"/>
              <a:t>demonstrativo</a:t>
            </a:r>
            <a:r>
              <a:rPr lang="en-US" b="1" dirty="0" smtClean="0"/>
              <a:t> </a:t>
            </a:r>
            <a:r>
              <a:rPr lang="en-US" b="1" dirty="0" err="1" smtClean="0"/>
              <a:t>por</a:t>
            </a:r>
            <a:r>
              <a:rPr lang="en-US" b="1" dirty="0" smtClean="0"/>
              <a:t> Sra. Gaspar</a:t>
            </a:r>
          </a:p>
        </p:txBody>
      </p:sp>
    </p:spTree>
    <p:extLst>
      <p:ext uri="{BB962C8B-B14F-4D97-AF65-F5344CB8AC3E}">
        <p14:creationId xmlns:p14="http://schemas.microsoft.com/office/powerpoint/2010/main" val="3256153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El </a:t>
            </a:r>
            <a:r>
              <a:rPr lang="en-US" dirty="0" err="1" smtClean="0">
                <a:latin typeface="Berlin Sans FB" pitchFamily="34" charset="0"/>
              </a:rPr>
              <a:t>torta</a:t>
            </a:r>
            <a:r>
              <a:rPr lang="en-US" dirty="0" smtClean="0">
                <a:latin typeface="Berlin Sans FB" pitchFamily="34" charset="0"/>
              </a:rPr>
              <a:t> chocolate </a:t>
            </a:r>
            <a:r>
              <a:rPr lang="en-US" dirty="0" err="1" smtClean="0">
                <a:latin typeface="Berlin Sans FB" pitchFamily="34" charset="0"/>
              </a:rPr>
              <a:t>fantastico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</a:rPr>
              <a:t/>
            </a:r>
            <a:br>
              <a:rPr lang="en-US" dirty="0" smtClean="0">
                <a:latin typeface="Berlin Sans FB" pitchFamily="34" charset="0"/>
              </a:rPr>
            </a:br>
            <a:r>
              <a:rPr lang="en-US" dirty="0" smtClean="0">
                <a:latin typeface="Berlin Sans FB" pitchFamily="34" charset="0"/>
              </a:rPr>
              <a:t>(</a:t>
            </a:r>
            <a:r>
              <a:rPr lang="en-US" dirty="0" err="1" smtClean="0">
                <a:latin typeface="Berlin Sans FB" pitchFamily="34" charset="0"/>
              </a:rPr>
              <a:t>bttldos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torta</a:t>
            </a:r>
            <a:r>
              <a:rPr lang="en-US" dirty="0" smtClean="0">
                <a:latin typeface="Berlin Sans FB" pitchFamily="34" charset="0"/>
              </a:rPr>
              <a:t>)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(this would be my intro/topic statement)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00B050"/>
                </a:solidFill>
              </a:rPr>
              <a:t>Yo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voy</a:t>
            </a:r>
            <a:r>
              <a:rPr lang="en-US" b="1" dirty="0" smtClean="0">
                <a:solidFill>
                  <a:srgbClr val="00B050"/>
                </a:solidFill>
              </a:rPr>
              <a:t> a </a:t>
            </a:r>
            <a:r>
              <a:rPr lang="en-US" b="1" dirty="0" err="1" smtClean="0">
                <a:solidFill>
                  <a:srgbClr val="00B050"/>
                </a:solidFill>
              </a:rPr>
              <a:t>demonstrarles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hacer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una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torta</a:t>
            </a:r>
            <a:r>
              <a:rPr lang="en-US" b="1" dirty="0" smtClean="0">
                <a:solidFill>
                  <a:srgbClr val="00B050"/>
                </a:solidFill>
              </a:rPr>
              <a:t> chocolate </a:t>
            </a:r>
            <a:r>
              <a:rPr lang="en-US" b="1" dirty="0" err="1" smtClean="0">
                <a:solidFill>
                  <a:srgbClr val="00B050"/>
                </a:solidFill>
              </a:rPr>
              <a:t>fantastico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326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(these would be my steps): demonstrate as speak commands in </a:t>
            </a:r>
            <a:r>
              <a:rPr lang="en-US" dirty="0" err="1" smtClean="0"/>
              <a:t>spanish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paso</a:t>
            </a:r>
            <a:r>
              <a:rPr lang="en-US" dirty="0" smtClean="0"/>
              <a:t>/step </a:t>
            </a:r>
            <a:r>
              <a:rPr lang="en-US" dirty="0" err="1" smtClean="0"/>
              <a:t>uno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err="1" smtClean="0">
                <a:solidFill>
                  <a:srgbClr val="0070C0"/>
                </a:solidFill>
              </a:rPr>
              <a:t>Obten</a:t>
            </a:r>
            <a:r>
              <a:rPr lang="en-US" b="1" dirty="0" smtClean="0">
                <a:solidFill>
                  <a:srgbClr val="00B050"/>
                </a:solidFill>
              </a:rPr>
              <a:t> los </a:t>
            </a:r>
            <a:r>
              <a:rPr lang="en-US" b="1" dirty="0" err="1" smtClean="0">
                <a:solidFill>
                  <a:srgbClr val="00B050"/>
                </a:solidFill>
              </a:rPr>
              <a:t>ingredientes</a:t>
            </a:r>
            <a:r>
              <a:rPr lang="en-US" b="1" dirty="0" smtClean="0">
                <a:solidFill>
                  <a:srgbClr val="00B050"/>
                </a:solidFill>
              </a:rPr>
              <a:t>, el </a:t>
            </a:r>
            <a:r>
              <a:rPr lang="en-US" b="1" dirty="0" err="1" smtClean="0">
                <a:solidFill>
                  <a:srgbClr val="00B050"/>
                </a:solidFill>
              </a:rPr>
              <a:t>equipo</a:t>
            </a:r>
            <a:r>
              <a:rPr lang="en-US" b="1" dirty="0" smtClean="0">
                <a:solidFill>
                  <a:srgbClr val="00B050"/>
                </a:solidFill>
              </a:rPr>
              <a:t>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solidFill>
                  <a:srgbClr val="00B050"/>
                </a:solidFill>
              </a:rPr>
              <a:t>Una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mezcla</a:t>
            </a:r>
            <a:r>
              <a:rPr lang="en-US" b="1" dirty="0" smtClean="0">
                <a:solidFill>
                  <a:srgbClr val="00B050"/>
                </a:solidFill>
              </a:rPr>
              <a:t> de </a:t>
            </a:r>
            <a:r>
              <a:rPr lang="en-US" b="1" dirty="0" err="1" smtClean="0">
                <a:solidFill>
                  <a:srgbClr val="00B050"/>
                </a:solidFill>
              </a:rPr>
              <a:t>torta</a:t>
            </a:r>
            <a:r>
              <a:rPr lang="en-US" b="1" dirty="0" smtClean="0">
                <a:solidFill>
                  <a:srgbClr val="00B050"/>
                </a:solidFill>
              </a:rPr>
              <a:t>, 2 </a:t>
            </a:r>
            <a:r>
              <a:rPr lang="en-US" b="1" dirty="0" err="1" smtClean="0">
                <a:solidFill>
                  <a:srgbClr val="00B050"/>
                </a:solidFill>
              </a:rPr>
              <a:t>huevos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aciete</a:t>
            </a:r>
            <a:r>
              <a:rPr lang="en-US" b="1" dirty="0" smtClean="0">
                <a:solidFill>
                  <a:srgbClr val="00B050"/>
                </a:solidFill>
              </a:rPr>
              <a:t> vegetal, </a:t>
            </a:r>
            <a:r>
              <a:rPr lang="en-US" b="1" dirty="0" err="1" smtClean="0">
                <a:solidFill>
                  <a:srgbClr val="00B050"/>
                </a:solidFill>
              </a:rPr>
              <a:t>una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cuchara</a:t>
            </a:r>
            <a:r>
              <a:rPr lang="en-US" b="1" dirty="0" smtClean="0">
                <a:solidFill>
                  <a:srgbClr val="00B050"/>
                </a:solidFill>
              </a:rPr>
              <a:t>, </a:t>
            </a:r>
            <a:r>
              <a:rPr lang="en-US" b="1" dirty="0" err="1" smtClean="0">
                <a:solidFill>
                  <a:srgbClr val="00B050"/>
                </a:solidFill>
              </a:rPr>
              <a:t>una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plato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hondo</a:t>
            </a:r>
            <a:r>
              <a:rPr lang="en-US" b="1" dirty="0" smtClean="0">
                <a:solidFill>
                  <a:srgbClr val="00B050"/>
                </a:solidFill>
              </a:rPr>
              <a:t> , </a:t>
            </a:r>
            <a:r>
              <a:rPr lang="en-US" b="1" dirty="0" err="1" smtClean="0">
                <a:solidFill>
                  <a:srgbClr val="00B050"/>
                </a:solidFill>
              </a:rPr>
              <a:t>agua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68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(these would be my steps): demonstrate as speak commands in </a:t>
            </a:r>
            <a:r>
              <a:rPr lang="en-US" dirty="0" err="1" smtClean="0"/>
              <a:t>spanish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paso</a:t>
            </a:r>
            <a:r>
              <a:rPr lang="en-US" dirty="0" smtClean="0"/>
              <a:t> 2)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Pon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la </a:t>
            </a:r>
            <a:r>
              <a:rPr lang="en-US" b="1" dirty="0" err="1" smtClean="0">
                <a:solidFill>
                  <a:srgbClr val="00B050"/>
                </a:solidFill>
              </a:rPr>
              <a:t>mezcla</a:t>
            </a:r>
            <a:r>
              <a:rPr lang="en-US" b="1" dirty="0" smtClean="0">
                <a:solidFill>
                  <a:srgbClr val="00B050"/>
                </a:solidFill>
              </a:rPr>
              <a:t> de </a:t>
            </a:r>
            <a:r>
              <a:rPr lang="en-US" b="1" dirty="0" err="1" smtClean="0">
                <a:solidFill>
                  <a:srgbClr val="00B050"/>
                </a:solidFill>
              </a:rPr>
              <a:t>torta</a:t>
            </a:r>
            <a:r>
              <a:rPr lang="en-US" b="1" dirty="0" smtClean="0">
                <a:solidFill>
                  <a:srgbClr val="00B050"/>
                </a:solidFill>
              </a:rPr>
              <a:t> en el </a:t>
            </a:r>
            <a:r>
              <a:rPr lang="en-US" b="1" dirty="0" err="1" smtClean="0">
                <a:solidFill>
                  <a:srgbClr val="00B050"/>
                </a:solidFill>
              </a:rPr>
              <a:t>plato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hondo</a:t>
            </a:r>
            <a:r>
              <a:rPr lang="en-US" b="1" dirty="0" smtClean="0">
                <a:solidFill>
                  <a:srgbClr val="00B050"/>
                </a:solidFill>
              </a:rPr>
              <a:t>. 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28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(these would be my steps): demonstrate as speak commands in </a:t>
            </a:r>
            <a:r>
              <a:rPr lang="en-US" dirty="0" err="1" smtClean="0"/>
              <a:t>spanish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paso</a:t>
            </a:r>
            <a:r>
              <a:rPr lang="en-US" dirty="0" smtClean="0"/>
              <a:t> 3)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Anade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los dos </a:t>
            </a:r>
            <a:r>
              <a:rPr lang="en-US" b="1" dirty="0" err="1" smtClean="0">
                <a:solidFill>
                  <a:srgbClr val="00B050"/>
                </a:solidFill>
              </a:rPr>
              <a:t>huevos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y </a:t>
            </a:r>
            <a:r>
              <a:rPr lang="en-US" b="1" dirty="0" err="1" smtClean="0">
                <a:solidFill>
                  <a:srgbClr val="00B050"/>
                </a:solidFill>
              </a:rPr>
              <a:t>mezcla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28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(these would be my steps): demonstrate as speak commands in </a:t>
            </a:r>
            <a:r>
              <a:rPr lang="en-US" dirty="0" err="1" smtClean="0"/>
              <a:t>spanish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paso</a:t>
            </a:r>
            <a:r>
              <a:rPr lang="en-US" dirty="0" smtClean="0"/>
              <a:t> 4)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err="1" smtClean="0">
                <a:solidFill>
                  <a:srgbClr val="0070C0"/>
                </a:solidFill>
              </a:rPr>
              <a:t>Pon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el </a:t>
            </a:r>
            <a:r>
              <a:rPr lang="en-US" b="1" dirty="0" err="1" smtClean="0">
                <a:solidFill>
                  <a:srgbClr val="00B050"/>
                </a:solidFill>
              </a:rPr>
              <a:t>aceite</a:t>
            </a:r>
            <a:r>
              <a:rPr lang="en-US" b="1" dirty="0" smtClean="0">
                <a:solidFill>
                  <a:srgbClr val="00B050"/>
                </a:solidFill>
              </a:rPr>
              <a:t> vegetal. </a:t>
            </a:r>
          </a:p>
          <a:p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284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(these would be my steps): demonstrate as speak commands in </a:t>
            </a:r>
            <a:r>
              <a:rPr lang="en-US" dirty="0" err="1" smtClean="0"/>
              <a:t>spanish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paso</a:t>
            </a:r>
            <a:r>
              <a:rPr lang="en-US" dirty="0" smtClean="0"/>
              <a:t> 5)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err="1" smtClean="0">
                <a:solidFill>
                  <a:srgbClr val="0070C0"/>
                </a:solidFill>
              </a:rPr>
              <a:t>Pon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agua</a:t>
            </a:r>
            <a:r>
              <a:rPr lang="en-US" b="1" dirty="0" smtClean="0">
                <a:solidFill>
                  <a:srgbClr val="0070C0"/>
                </a:solidFill>
              </a:rPr>
              <a:t> en la </a:t>
            </a:r>
            <a:r>
              <a:rPr lang="en-US" b="1" dirty="0" err="1" smtClean="0">
                <a:solidFill>
                  <a:srgbClr val="0070C0"/>
                </a:solidFill>
              </a:rPr>
              <a:t>torta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28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(these would be my steps): demonstrate as speak commands in </a:t>
            </a:r>
            <a:r>
              <a:rPr lang="en-US" dirty="0" err="1" smtClean="0"/>
              <a:t>spanish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paso</a:t>
            </a:r>
            <a:r>
              <a:rPr lang="en-US" dirty="0" smtClean="0"/>
              <a:t> 6)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Mezcla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bien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</a:p>
          <a:p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228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(these would be my steps): demonstrate as speak commands in </a:t>
            </a:r>
            <a:r>
              <a:rPr lang="en-US" dirty="0" err="1" smtClean="0"/>
              <a:t>spanish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paso</a:t>
            </a:r>
            <a:r>
              <a:rPr lang="en-US" dirty="0" smtClean="0"/>
              <a:t> 7)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Pon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la </a:t>
            </a:r>
            <a:r>
              <a:rPr lang="en-US" b="1" dirty="0" err="1" smtClean="0">
                <a:solidFill>
                  <a:srgbClr val="00B050"/>
                </a:solidFill>
              </a:rPr>
              <a:t>torta</a:t>
            </a:r>
            <a:r>
              <a:rPr lang="en-US" b="1" dirty="0" smtClean="0">
                <a:solidFill>
                  <a:srgbClr val="00B050"/>
                </a:solidFill>
              </a:rPr>
              <a:t> en un </a:t>
            </a:r>
            <a:r>
              <a:rPr lang="en-US" b="1" dirty="0" err="1" smtClean="0">
                <a:solidFill>
                  <a:srgbClr val="00B050"/>
                </a:solidFill>
              </a:rPr>
              <a:t>un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caserola</a:t>
            </a:r>
            <a:endParaRPr lang="en-US" b="1" dirty="0" smtClean="0">
              <a:solidFill>
                <a:srgbClr val="00B050"/>
              </a:solidFill>
            </a:endParaRPr>
          </a:p>
          <a:p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32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Los </a:t>
            </a:r>
            <a:r>
              <a:rPr lang="en-US" dirty="0" err="1" smtClean="0">
                <a:latin typeface="Berlin Sans FB" pitchFamily="34" charset="0"/>
              </a:rPr>
              <a:t>recursos</a:t>
            </a:r>
            <a:r>
              <a:rPr lang="en-US" dirty="0" smtClean="0">
                <a:latin typeface="Berlin Sans FB" pitchFamily="34" charset="0"/>
              </a:rPr>
              <a:t> de el </a:t>
            </a:r>
            <a:r>
              <a:rPr lang="en-US" dirty="0" err="1" smtClean="0">
                <a:latin typeface="Berlin Sans FB" pitchFamily="34" charset="0"/>
              </a:rPr>
              <a:t>discurso</a:t>
            </a:r>
            <a:r>
              <a:rPr lang="en-US" dirty="0" smtClean="0">
                <a:latin typeface="Berlin Sans FB" pitchFamily="34" charset="0"/>
              </a:rPr>
              <a:t>: requirements of the speech: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Hagan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ustedes</a:t>
            </a:r>
            <a:r>
              <a:rPr lang="en-US" b="1" dirty="0" smtClean="0">
                <a:solidFill>
                  <a:srgbClr val="FF0000"/>
                </a:solidFill>
              </a:rPr>
              <a:t> el </a:t>
            </a:r>
            <a:r>
              <a:rPr lang="en-US" b="1" dirty="0" err="1" smtClean="0">
                <a:solidFill>
                  <a:srgbClr val="FF0000"/>
                </a:solidFill>
              </a:rPr>
              <a:t>discurso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totalmente</a:t>
            </a:r>
            <a:r>
              <a:rPr lang="en-US" b="1" dirty="0" smtClean="0">
                <a:solidFill>
                  <a:srgbClr val="FF0000"/>
                </a:solidFill>
              </a:rPr>
              <a:t> en </a:t>
            </a:r>
            <a:r>
              <a:rPr lang="en-US" b="1" dirty="0" err="1" smtClean="0">
                <a:solidFill>
                  <a:srgbClr val="FF0000"/>
                </a:solidFill>
              </a:rPr>
              <a:t>espanol</a:t>
            </a:r>
            <a:r>
              <a:rPr lang="en-US" b="1" dirty="0" smtClean="0">
                <a:solidFill>
                  <a:srgbClr val="FF0000"/>
                </a:solidFill>
              </a:rPr>
              <a:t>:   </a:t>
            </a:r>
            <a:r>
              <a:rPr lang="en-US" b="1" dirty="0" err="1" smtClean="0">
                <a:solidFill>
                  <a:srgbClr val="0070C0"/>
                </a:solidFill>
              </a:rPr>
              <a:t>usen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mandatos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7691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(these would be my steps): demonstrate as speak commands in </a:t>
            </a:r>
            <a:r>
              <a:rPr lang="en-US" dirty="0" err="1" smtClean="0"/>
              <a:t>spanish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paso</a:t>
            </a:r>
            <a:r>
              <a:rPr lang="en-US" dirty="0" smtClean="0"/>
              <a:t> 8)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Cocina</a:t>
            </a:r>
            <a:r>
              <a:rPr lang="en-US" b="1" dirty="0" smtClean="0">
                <a:solidFill>
                  <a:srgbClr val="0070C0"/>
                </a:solidFill>
              </a:rPr>
              <a:t>/ </a:t>
            </a:r>
            <a:r>
              <a:rPr lang="en-US" b="1" dirty="0" err="1" smtClean="0">
                <a:solidFill>
                  <a:srgbClr val="0070C0"/>
                </a:solidFill>
              </a:rPr>
              <a:t>hornea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por</a:t>
            </a:r>
            <a:r>
              <a:rPr lang="en-US" b="1" dirty="0" smtClean="0">
                <a:solidFill>
                  <a:srgbClr val="00B050"/>
                </a:solidFill>
              </a:rPr>
              <a:t> 22 </a:t>
            </a:r>
            <a:r>
              <a:rPr lang="en-US" b="1" dirty="0" err="1" smtClean="0">
                <a:solidFill>
                  <a:srgbClr val="00B050"/>
                </a:solidFill>
              </a:rPr>
              <a:t>minutos</a:t>
            </a:r>
            <a:r>
              <a:rPr lang="en-US" b="1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Coman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ustedes</a:t>
            </a:r>
            <a:r>
              <a:rPr lang="en-US" b="1" dirty="0" smtClean="0">
                <a:solidFill>
                  <a:srgbClr val="0070C0"/>
                </a:solidFill>
              </a:rPr>
              <a:t>!  </a:t>
            </a:r>
            <a:r>
              <a:rPr lang="en-US" b="1" dirty="0" err="1" smtClean="0">
                <a:solidFill>
                  <a:srgbClr val="0070C0"/>
                </a:solidFill>
              </a:rPr>
              <a:t>Disfruten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ustedes</a:t>
            </a:r>
            <a:r>
              <a:rPr lang="en-US" b="1" dirty="0" smtClean="0">
                <a:solidFill>
                  <a:srgbClr val="0070C0"/>
                </a:solidFill>
              </a:rPr>
              <a:t>!</a:t>
            </a:r>
          </a:p>
          <a:p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3281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Berlin Sans FB" pitchFamily="34" charset="0"/>
              </a:rPr>
              <a:t>La conclusion: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Prueban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ustedes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hacer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torta</a:t>
            </a:r>
            <a:r>
              <a:rPr lang="en-US" b="1" dirty="0" smtClean="0">
                <a:solidFill>
                  <a:srgbClr val="00B050"/>
                </a:solidFill>
              </a:rPr>
              <a:t> chocolate</a:t>
            </a:r>
            <a:r>
              <a:rPr lang="en-US" b="1" dirty="0" smtClean="0"/>
              <a:t>.  </a:t>
            </a:r>
            <a:r>
              <a:rPr lang="en-US" b="1" dirty="0" err="1" smtClean="0">
                <a:solidFill>
                  <a:srgbClr val="0070C0"/>
                </a:solidFill>
              </a:rPr>
              <a:t>Impresen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ustedes</a:t>
            </a:r>
            <a:r>
              <a:rPr lang="en-US" b="1" dirty="0" smtClean="0">
                <a:solidFill>
                  <a:srgbClr val="00B050"/>
                </a:solidFill>
              </a:rPr>
              <a:t> los amigos…</a:t>
            </a:r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00B050"/>
                </a:solidFill>
              </a:rPr>
              <a:t>Es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delicioso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y </a:t>
            </a:r>
            <a:r>
              <a:rPr lang="en-US" b="1" dirty="0" err="1" smtClean="0">
                <a:solidFill>
                  <a:srgbClr val="00B050"/>
                </a:solidFill>
              </a:rPr>
              <a:t>es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facil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Servan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ustedes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torta</a:t>
            </a:r>
            <a:r>
              <a:rPr lang="en-US" b="1" dirty="0" smtClean="0">
                <a:solidFill>
                  <a:srgbClr val="00B050"/>
                </a:solidFill>
              </a:rPr>
              <a:t> chocolate a </a:t>
            </a:r>
            <a:r>
              <a:rPr lang="en-US" b="1" dirty="0" err="1" smtClean="0">
                <a:solidFill>
                  <a:srgbClr val="00B050"/>
                </a:solidFill>
              </a:rPr>
              <a:t>una</a:t>
            </a:r>
            <a:r>
              <a:rPr lang="en-US" b="1" dirty="0" smtClean="0">
                <a:solidFill>
                  <a:srgbClr val="00B050"/>
                </a:solidFill>
              </a:rPr>
              <a:t> fiesta o </a:t>
            </a:r>
            <a:r>
              <a:rPr lang="en-US" b="1" dirty="0" err="1" smtClean="0">
                <a:solidFill>
                  <a:srgbClr val="00B050"/>
                </a:solidFill>
              </a:rPr>
              <a:t>para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una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cumpleanos</a:t>
            </a:r>
            <a:r>
              <a:rPr lang="en-US" b="1" dirty="0" smtClean="0">
                <a:solidFill>
                  <a:srgbClr val="00B050"/>
                </a:solidFill>
              </a:rPr>
              <a:t>…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Hagan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ustedes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torta</a:t>
            </a:r>
            <a:r>
              <a:rPr lang="en-US" b="1" dirty="0" smtClean="0">
                <a:solidFill>
                  <a:srgbClr val="00B050"/>
                </a:solidFill>
              </a:rPr>
              <a:t> chocolate </a:t>
            </a:r>
            <a:r>
              <a:rPr lang="en-US" b="1" dirty="0" err="1" smtClean="0">
                <a:solidFill>
                  <a:srgbClr val="00B050"/>
                </a:solidFill>
              </a:rPr>
              <a:t>para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una</a:t>
            </a:r>
            <a:r>
              <a:rPr lang="en-US" b="1" dirty="0" smtClean="0">
                <a:solidFill>
                  <a:srgbClr val="00B050"/>
                </a:solidFill>
              </a:rPr>
              <a:t> persona especial.</a:t>
            </a:r>
          </a:p>
        </p:txBody>
      </p:sp>
    </p:spTree>
    <p:extLst>
      <p:ext uri="{BB962C8B-B14F-4D97-AF65-F5344CB8AC3E}">
        <p14:creationId xmlns:p14="http://schemas.microsoft.com/office/powerpoint/2010/main" val="2306375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Berlin Sans FB" pitchFamily="34" charset="0"/>
              </a:rPr>
              <a:t>La </a:t>
            </a:r>
            <a:r>
              <a:rPr lang="en-US" sz="3600" dirty="0" err="1" smtClean="0">
                <a:latin typeface="Berlin Sans FB" pitchFamily="34" charset="0"/>
              </a:rPr>
              <a:t>evaluacion</a:t>
            </a:r>
            <a:r>
              <a:rPr lang="en-US" sz="3600" dirty="0" smtClean="0">
                <a:latin typeface="Berlin Sans FB" pitchFamily="34" charset="0"/>
              </a:rPr>
              <a:t>: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Usen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/>
              <a:t>ustedes</a:t>
            </a:r>
            <a:r>
              <a:rPr lang="en-US" b="1" dirty="0" smtClean="0"/>
              <a:t> los </a:t>
            </a:r>
            <a:r>
              <a:rPr lang="en-US" b="1" dirty="0" err="1" smtClean="0"/>
              <a:t>mandatos</a:t>
            </a:r>
            <a:r>
              <a:rPr lang="en-US" b="1" dirty="0" smtClean="0"/>
              <a:t> </a:t>
            </a:r>
            <a:r>
              <a:rPr lang="en-US" b="1" dirty="0" err="1" smtClean="0"/>
              <a:t>demonstrar</a:t>
            </a:r>
            <a:endParaRPr lang="en-US" b="1" dirty="0" smtClean="0"/>
          </a:p>
          <a:p>
            <a:pPr algn="ctr"/>
            <a:r>
              <a:rPr lang="en-US" b="1" dirty="0" err="1" smtClean="0">
                <a:solidFill>
                  <a:srgbClr val="0070C0"/>
                </a:solidFill>
              </a:rPr>
              <a:t>Usen</a:t>
            </a:r>
            <a:r>
              <a:rPr lang="en-US" b="1" dirty="0" smtClean="0"/>
              <a:t> </a:t>
            </a:r>
            <a:r>
              <a:rPr lang="en-US" b="1" dirty="0" err="1" smtClean="0"/>
              <a:t>ustedes</a:t>
            </a:r>
            <a:r>
              <a:rPr lang="en-US" b="1" dirty="0" smtClean="0"/>
              <a:t> </a:t>
            </a:r>
            <a:r>
              <a:rPr lang="en-US" b="1" dirty="0" err="1" smtClean="0"/>
              <a:t>visuales</a:t>
            </a:r>
            <a:endParaRPr lang="en-US" b="1" dirty="0" smtClean="0"/>
          </a:p>
          <a:p>
            <a:pPr algn="ctr"/>
            <a:r>
              <a:rPr lang="en-US" b="1" dirty="0" smtClean="0"/>
              <a:t>El </a:t>
            </a:r>
            <a:r>
              <a:rPr lang="en-US" b="1" dirty="0" err="1" smtClean="0"/>
              <a:t>espanol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correcto</a:t>
            </a:r>
            <a:endParaRPr lang="en-US" b="1" dirty="0" smtClean="0"/>
          </a:p>
          <a:p>
            <a:pPr algn="ctr"/>
            <a:r>
              <a:rPr lang="en-US" b="1" dirty="0" smtClean="0"/>
              <a:t>La pronunciation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bueno</a:t>
            </a:r>
            <a:endParaRPr lang="en-US" b="1" dirty="0" smtClean="0"/>
          </a:p>
          <a:p>
            <a:pPr algn="ctr"/>
            <a:r>
              <a:rPr lang="en-US" b="1" dirty="0" smtClean="0"/>
              <a:t>La </a:t>
            </a:r>
            <a:r>
              <a:rPr lang="en-US" b="1" dirty="0" err="1" smtClean="0"/>
              <a:t>presentacion</a:t>
            </a:r>
            <a:endParaRPr lang="en-US" b="1" dirty="0" smtClean="0"/>
          </a:p>
          <a:p>
            <a:pPr algn="ctr"/>
            <a:r>
              <a:rPr lang="en-US" b="1" dirty="0" smtClean="0"/>
              <a:t>3-4 </a:t>
            </a:r>
            <a:r>
              <a:rPr lang="en-US" b="1" dirty="0" err="1" smtClean="0"/>
              <a:t>minutos</a:t>
            </a:r>
            <a:endParaRPr lang="en-US" b="1" dirty="0" smtClean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6153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Necesiten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ustedes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usar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</a:rPr>
              <a:t>incluir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visuales</a:t>
            </a:r>
            <a:r>
              <a:rPr lang="en-US" b="1" dirty="0" smtClean="0">
                <a:solidFill>
                  <a:srgbClr val="FF0000"/>
                </a:solidFill>
              </a:rPr>
              <a:t> en el </a:t>
            </a:r>
            <a:r>
              <a:rPr lang="en-US" b="1" dirty="0" err="1" smtClean="0">
                <a:solidFill>
                  <a:srgbClr val="FF0000"/>
                </a:solidFill>
              </a:rPr>
              <a:t>discurso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demonstrativo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Los </a:t>
            </a:r>
            <a:r>
              <a:rPr lang="en-US" dirty="0" err="1" smtClean="0">
                <a:latin typeface="Berlin Sans FB" pitchFamily="34" charset="0"/>
              </a:rPr>
              <a:t>recursos</a:t>
            </a:r>
            <a:r>
              <a:rPr lang="en-US" dirty="0" smtClean="0">
                <a:latin typeface="Berlin Sans FB" pitchFamily="34" charset="0"/>
              </a:rPr>
              <a:t> de el </a:t>
            </a:r>
            <a:r>
              <a:rPr lang="en-US" dirty="0" err="1" smtClean="0">
                <a:latin typeface="Berlin Sans FB" pitchFamily="34" charset="0"/>
              </a:rPr>
              <a:t>discurso</a:t>
            </a:r>
            <a:r>
              <a:rPr lang="en-US" dirty="0" smtClean="0">
                <a:latin typeface="Berlin Sans FB" pitchFamily="34" charset="0"/>
              </a:rPr>
              <a:t>: requirements of the speech:</a:t>
            </a:r>
            <a:endParaRPr lang="en-US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3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Organizen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ustedes</a:t>
            </a:r>
            <a:r>
              <a:rPr lang="en-US" b="1" dirty="0" smtClean="0">
                <a:solidFill>
                  <a:srgbClr val="FF0000"/>
                </a:solidFill>
              </a:rPr>
              <a:t> el </a:t>
            </a:r>
            <a:r>
              <a:rPr lang="en-US" b="1" dirty="0" err="1" smtClean="0">
                <a:solidFill>
                  <a:srgbClr val="FF0000"/>
                </a:solidFill>
              </a:rPr>
              <a:t>discurso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Los </a:t>
            </a:r>
            <a:r>
              <a:rPr lang="en-US" dirty="0" err="1" smtClean="0">
                <a:latin typeface="Berlin Sans FB" pitchFamily="34" charset="0"/>
              </a:rPr>
              <a:t>recursos</a:t>
            </a:r>
            <a:r>
              <a:rPr lang="en-US" dirty="0" smtClean="0">
                <a:latin typeface="Berlin Sans FB" pitchFamily="34" charset="0"/>
              </a:rPr>
              <a:t> de el </a:t>
            </a:r>
            <a:r>
              <a:rPr lang="en-US" dirty="0" err="1" smtClean="0">
                <a:latin typeface="Berlin Sans FB" pitchFamily="34" charset="0"/>
              </a:rPr>
              <a:t>discurso</a:t>
            </a:r>
            <a:r>
              <a:rPr lang="en-US" dirty="0" smtClean="0">
                <a:latin typeface="Berlin Sans FB" pitchFamily="34" charset="0"/>
              </a:rPr>
              <a:t>: requirements of the speech:</a:t>
            </a:r>
            <a:endParaRPr lang="en-US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3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Hablen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ustedes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por</a:t>
            </a:r>
            <a:r>
              <a:rPr lang="en-US" b="1" dirty="0" smtClean="0">
                <a:solidFill>
                  <a:srgbClr val="FF0000"/>
                </a:solidFill>
              </a:rPr>
              <a:t> mas o </a:t>
            </a:r>
            <a:r>
              <a:rPr lang="en-US" b="1" dirty="0" err="1" smtClean="0">
                <a:solidFill>
                  <a:srgbClr val="FF0000"/>
                </a:solidFill>
              </a:rPr>
              <a:t>menos</a:t>
            </a:r>
            <a:r>
              <a:rPr lang="en-US" b="1" dirty="0" smtClean="0">
                <a:solidFill>
                  <a:srgbClr val="FF0000"/>
                </a:solidFill>
              </a:rPr>
              <a:t> 3-4 </a:t>
            </a:r>
            <a:r>
              <a:rPr lang="en-US" b="1" dirty="0" err="1" smtClean="0">
                <a:solidFill>
                  <a:srgbClr val="FF0000"/>
                </a:solidFill>
              </a:rPr>
              <a:t>minutos</a:t>
            </a:r>
            <a:r>
              <a:rPr lang="en-US" b="1" dirty="0" smtClean="0">
                <a:solidFill>
                  <a:srgbClr val="FF0000"/>
                </a:solidFill>
              </a:rPr>
              <a:t> en </a:t>
            </a:r>
            <a:r>
              <a:rPr lang="en-US" b="1" dirty="0" err="1" smtClean="0">
                <a:solidFill>
                  <a:srgbClr val="FF0000"/>
                </a:solidFill>
              </a:rPr>
              <a:t>espanol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demonstrando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Berlin Sans FB" pitchFamily="34" charset="0"/>
              </a:rPr>
              <a:t>Los </a:t>
            </a:r>
            <a:r>
              <a:rPr lang="en-US" dirty="0" err="1" smtClean="0">
                <a:latin typeface="Berlin Sans FB" pitchFamily="34" charset="0"/>
              </a:rPr>
              <a:t>recursos</a:t>
            </a:r>
            <a:r>
              <a:rPr lang="en-US" dirty="0" smtClean="0">
                <a:latin typeface="Berlin Sans FB" pitchFamily="34" charset="0"/>
              </a:rPr>
              <a:t> de el </a:t>
            </a:r>
            <a:r>
              <a:rPr lang="en-US" dirty="0" err="1" smtClean="0">
                <a:latin typeface="Berlin Sans FB" pitchFamily="34" charset="0"/>
              </a:rPr>
              <a:t>discurso</a:t>
            </a:r>
            <a:r>
              <a:rPr lang="en-US" dirty="0" smtClean="0">
                <a:latin typeface="Berlin Sans FB" pitchFamily="34" charset="0"/>
              </a:rPr>
              <a:t>: requirements of the speech:</a:t>
            </a:r>
            <a:endParaRPr lang="en-US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37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Escribe</a:t>
            </a:r>
            <a:r>
              <a:rPr lang="en-US" b="1" dirty="0" smtClean="0"/>
              <a:t> el </a:t>
            </a:r>
            <a:r>
              <a:rPr lang="en-US" b="1" dirty="0" err="1" smtClean="0"/>
              <a:t>discurso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Pon</a:t>
            </a:r>
            <a:r>
              <a:rPr lang="en-US" b="1" dirty="0" smtClean="0"/>
              <a:t> el </a:t>
            </a:r>
            <a:r>
              <a:rPr lang="en-US" b="1" dirty="0" err="1" smtClean="0"/>
              <a:t>discurso</a:t>
            </a:r>
            <a:r>
              <a:rPr lang="en-US" b="1" dirty="0" smtClean="0"/>
              <a:t> a un </a:t>
            </a:r>
            <a:r>
              <a:rPr lang="en-US" b="1" dirty="0" err="1" smtClean="0"/>
              <a:t>powerpoint</a:t>
            </a:r>
            <a:endParaRPr lang="en-US" b="1" dirty="0" smtClean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Trae</a:t>
            </a:r>
            <a:r>
              <a:rPr lang="en-US" b="1" dirty="0" smtClean="0"/>
              <a:t> </a:t>
            </a:r>
            <a:r>
              <a:rPr lang="en-US" b="1" dirty="0" err="1" smtClean="0"/>
              <a:t>materiales</a:t>
            </a:r>
            <a:r>
              <a:rPr lang="en-US" b="1" dirty="0" smtClean="0"/>
              <a:t> </a:t>
            </a:r>
            <a:r>
              <a:rPr lang="en-US" b="1" dirty="0" err="1" smtClean="0"/>
              <a:t>demonstrar</a:t>
            </a:r>
            <a:r>
              <a:rPr lang="en-US" b="1" dirty="0" smtClean="0"/>
              <a:t>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err="1" smtClean="0">
                <a:solidFill>
                  <a:srgbClr val="0070C0"/>
                </a:solidFill>
              </a:rPr>
              <a:t>Practica</a:t>
            </a:r>
            <a:r>
              <a:rPr lang="en-US" b="1" dirty="0" smtClean="0"/>
              <a:t> el </a:t>
            </a:r>
            <a:r>
              <a:rPr lang="en-US" b="1" dirty="0" err="1" smtClean="0"/>
              <a:t>discurso</a:t>
            </a:r>
            <a:r>
              <a:rPr lang="en-US" b="1" dirty="0" smtClean="0"/>
              <a:t> (are commands correct? Is your pronunciation correct?/good?)</a:t>
            </a:r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6153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Impact" pitchFamily="34" charset="0"/>
              </a:rPr>
              <a:t>1.  </a:t>
            </a:r>
            <a:r>
              <a:rPr lang="en-US" b="1" dirty="0" smtClean="0">
                <a:solidFill>
                  <a:srgbClr val="0070C0"/>
                </a:solidFill>
              </a:rPr>
              <a:t>Decide</a:t>
            </a:r>
            <a:r>
              <a:rPr lang="en-US" b="1" dirty="0" smtClean="0"/>
              <a:t> de </a:t>
            </a:r>
            <a:r>
              <a:rPr lang="en-US" b="1" dirty="0" err="1" smtClean="0"/>
              <a:t>una</a:t>
            </a:r>
            <a:r>
              <a:rPr lang="en-US" b="1" dirty="0" smtClean="0"/>
              <a:t> </a:t>
            </a:r>
            <a:r>
              <a:rPr lang="en-US" b="1" dirty="0" err="1" smtClean="0"/>
              <a:t>topica</a:t>
            </a:r>
            <a:r>
              <a:rPr lang="en-US" b="1" dirty="0" smtClean="0"/>
              <a:t> </a:t>
            </a:r>
            <a:r>
              <a:rPr lang="en-US" b="1" dirty="0" err="1" smtClean="0"/>
              <a:t>apropiado</a:t>
            </a:r>
            <a:r>
              <a:rPr lang="en-US" b="1" dirty="0" smtClean="0"/>
              <a:t> </a:t>
            </a:r>
            <a:r>
              <a:rPr lang="en-US" b="1" dirty="0" err="1" smtClean="0"/>
              <a:t>demonstrar</a:t>
            </a:r>
            <a:r>
              <a:rPr lang="en-US" b="1" dirty="0" smtClean="0"/>
              <a:t> en </a:t>
            </a:r>
            <a:r>
              <a:rPr lang="en-US" b="1" dirty="0" err="1" smtClean="0"/>
              <a:t>espanol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037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rgbClr val="FF0000"/>
                </a:solidFill>
                <a:latin typeface="Impact" pitchFamily="34" charset="0"/>
              </a:rPr>
              <a:t>2.  </a:t>
            </a:r>
            <a:r>
              <a:rPr lang="en-US" sz="4000" b="1" dirty="0" err="1">
                <a:solidFill>
                  <a:srgbClr val="0070C0"/>
                </a:solidFill>
              </a:rPr>
              <a:t>E</a:t>
            </a:r>
            <a:r>
              <a:rPr lang="en-US" sz="4000" b="1" dirty="0" err="1" smtClean="0">
                <a:solidFill>
                  <a:srgbClr val="0070C0"/>
                </a:solidFill>
              </a:rPr>
              <a:t>scribe</a:t>
            </a:r>
            <a:r>
              <a:rPr lang="en-US" sz="4000" dirty="0" smtClean="0"/>
              <a:t> </a:t>
            </a:r>
            <a:r>
              <a:rPr lang="en-US" sz="4000" dirty="0"/>
              <a:t>un </a:t>
            </a:r>
            <a:r>
              <a:rPr lang="en-US" sz="4000" dirty="0" err="1"/>
              <a:t>frase</a:t>
            </a:r>
            <a:r>
              <a:rPr lang="en-US" sz="4000" dirty="0"/>
              <a:t> de </a:t>
            </a:r>
            <a:r>
              <a:rPr lang="en-US" sz="4000" dirty="0" err="1"/>
              <a:t>proposito</a:t>
            </a:r>
            <a:r>
              <a:rPr lang="en-US" sz="4000" dirty="0"/>
              <a:t>: </a:t>
            </a:r>
            <a:br>
              <a:rPr lang="en-US" sz="4000" dirty="0"/>
            </a:br>
            <a:r>
              <a:rPr lang="en-US" sz="4000" dirty="0"/>
              <a:t>purpose statement/topic statement </a:t>
            </a:r>
            <a:br>
              <a:rPr lang="en-US" sz="4000" dirty="0"/>
            </a:br>
            <a:r>
              <a:rPr lang="en-US" sz="4000" dirty="0"/>
              <a:t>tells what your speech is about</a:t>
            </a:r>
          </a:p>
        </p:txBody>
      </p:sp>
    </p:spTree>
    <p:extLst>
      <p:ext uri="{BB962C8B-B14F-4D97-AF65-F5344CB8AC3E}">
        <p14:creationId xmlns:p14="http://schemas.microsoft.com/office/powerpoint/2010/main" val="1098360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0000"/>
                </a:solidFill>
                <a:latin typeface="Impact" pitchFamily="34" charset="0"/>
              </a:rPr>
              <a:t>3.   </a:t>
            </a:r>
            <a:r>
              <a:rPr lang="en-US" sz="4000" b="1" dirty="0" smtClean="0">
                <a:solidFill>
                  <a:srgbClr val="FF0000"/>
                </a:solidFill>
                <a:latin typeface="Impact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</a:rPr>
              <a:t>Escribe</a:t>
            </a:r>
            <a:r>
              <a:rPr lang="en-US" sz="4000" b="1" dirty="0" smtClean="0">
                <a:solidFill>
                  <a:srgbClr val="0070C0"/>
                </a:solidFill>
              </a:rPr>
              <a:t> </a:t>
            </a:r>
            <a:r>
              <a:rPr lang="en-US" sz="4000" dirty="0" smtClean="0"/>
              <a:t>Los </a:t>
            </a:r>
            <a:r>
              <a:rPr lang="en-US" sz="4000" dirty="0" err="1" smtClean="0"/>
              <a:t>pasos</a:t>
            </a:r>
            <a:r>
              <a:rPr lang="en-US" sz="4000" dirty="0" smtClean="0"/>
              <a:t> (steps) </a:t>
            </a:r>
            <a:r>
              <a:rPr lang="en-US" sz="4000" dirty="0" err="1" smtClean="0"/>
              <a:t>usando</a:t>
            </a:r>
            <a:r>
              <a:rPr lang="en-US" sz="4000" dirty="0" smtClean="0"/>
              <a:t> </a:t>
            </a:r>
            <a:r>
              <a:rPr lang="en-US" sz="4000" dirty="0" err="1" smtClean="0"/>
              <a:t>mandatos</a:t>
            </a:r>
            <a:r>
              <a:rPr lang="en-US" sz="4000" dirty="0" smtClean="0"/>
              <a:t> en </a:t>
            </a:r>
            <a:r>
              <a:rPr lang="en-US" sz="4000" dirty="0" err="1" smtClean="0"/>
              <a:t>espanol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086037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xcel" ma:contentTypeID="0x0101004327F5E03071E14491C90010B64D1AB0002E236B96F43301419EC4E69262CB80C0" ma:contentTypeVersion="1" ma:contentTypeDescription="" ma:contentTypeScope="" ma:versionID="48f9d884744b3349810219feac36b34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4899878-B9A9-457D-A9F0-C14869B769D0}"/>
</file>

<file path=customXml/itemProps2.xml><?xml version="1.0" encoding="utf-8"?>
<ds:datastoreItem xmlns:ds="http://schemas.openxmlformats.org/officeDocument/2006/customXml" ds:itemID="{8CBE232D-C47D-4144-9C1B-F259C86AE2BE}"/>
</file>

<file path=customXml/itemProps3.xml><?xml version="1.0" encoding="utf-8"?>
<ds:datastoreItem xmlns:ds="http://schemas.openxmlformats.org/officeDocument/2006/customXml" ds:itemID="{513A10D1-ADAC-4690-B8F4-FEB32E3E17F2}"/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481</Words>
  <Application>Microsoft Office PowerPoint</Application>
  <PresentationFormat>On-screen Show (4:3)</PresentationFormat>
  <Paragraphs>86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El discurso demonstrativo</vt:lpstr>
      <vt:lpstr>Los recursos de el discurso: requirements of the speech:</vt:lpstr>
      <vt:lpstr>Los recursos de el discurso: requirements of the speech:</vt:lpstr>
      <vt:lpstr>Los recursos de el discurso: requirements of the speech:</vt:lpstr>
      <vt:lpstr>Los recursos de el discurso: requirements of the speech:</vt:lpstr>
      <vt:lpstr>PowerPoint Presentation</vt:lpstr>
      <vt:lpstr>1.  Decide de una topica apropiado demonstrar en espanol:  </vt:lpstr>
      <vt:lpstr>PowerPoint Presentation</vt:lpstr>
      <vt:lpstr>PowerPoint Presentation</vt:lpstr>
      <vt:lpstr>PowerPoint Presentation</vt:lpstr>
      <vt:lpstr>PowerPoint Presentation</vt:lpstr>
      <vt:lpstr>El torta chocolate fantastico  (bttldos torta)</vt:lpstr>
      <vt:lpstr>(these would be my steps): demonstrate as speak commands in spanish:</vt:lpstr>
      <vt:lpstr>(these would be my steps): demonstrate as speak commands in spanish:</vt:lpstr>
      <vt:lpstr>(these would be my steps): demonstrate as speak commands in spanish:</vt:lpstr>
      <vt:lpstr>(these would be my steps): demonstrate as speak commands in spanish:</vt:lpstr>
      <vt:lpstr>(these would be my steps): demonstrate as speak commands in spanish:</vt:lpstr>
      <vt:lpstr>(these would be my steps): demonstrate as speak commands in spanish:</vt:lpstr>
      <vt:lpstr>(these would be my steps): demonstrate as speak commands in spanish:</vt:lpstr>
      <vt:lpstr>(these would be my steps): demonstrate as speak commands in spanish:</vt:lpstr>
      <vt:lpstr>PowerPoint Presentation</vt:lpstr>
      <vt:lpstr>PowerPoint Presentation</vt:lpstr>
    </vt:vector>
  </TitlesOfParts>
  <Company>Garretson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discurso demonstrativo</dc:title>
  <dc:creator>Anne Gaspar</dc:creator>
  <cp:lastModifiedBy>Anne Gaspar</cp:lastModifiedBy>
  <cp:revision>7</cp:revision>
  <dcterms:created xsi:type="dcterms:W3CDTF">2013-02-05T20:38:13Z</dcterms:created>
  <dcterms:modified xsi:type="dcterms:W3CDTF">2013-02-07T22:59:56Z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0x0101004327F5E03071E14491C90010B64D1AB0002E236B96F43301419EC4E69262CB80C0</vt:lpwstr>
  </property>
</Properties>
</file>